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D1456-0B2A-4EB5-9DEB-6F4FC8E98186}" v="9" dt="2025-08-11T15:34:30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Tong" userId="62923251-6f24-42bd-b644-61bed8412272" providerId="ADAL" clId="{DC5D1456-0B2A-4EB5-9DEB-6F4FC8E98186}"/>
    <pc:docChg chg="custSel modSld">
      <pc:chgData name="Karen Tong" userId="62923251-6f24-42bd-b644-61bed8412272" providerId="ADAL" clId="{DC5D1456-0B2A-4EB5-9DEB-6F4FC8E98186}" dt="2025-08-11T15:41:24.249" v="1862" actId="6549"/>
      <pc:docMkLst>
        <pc:docMk/>
      </pc:docMkLst>
      <pc:sldChg chg="modSp mod">
        <pc:chgData name="Karen Tong" userId="62923251-6f24-42bd-b644-61bed8412272" providerId="ADAL" clId="{DC5D1456-0B2A-4EB5-9DEB-6F4FC8E98186}" dt="2025-08-11T15:41:24.249" v="1862" actId="6549"/>
        <pc:sldMkLst>
          <pc:docMk/>
          <pc:sldMk cId="3549750676" sldId="256"/>
        </pc:sldMkLst>
        <pc:spChg chg="mod">
          <ac:chgData name="Karen Tong" userId="62923251-6f24-42bd-b644-61bed8412272" providerId="ADAL" clId="{DC5D1456-0B2A-4EB5-9DEB-6F4FC8E98186}" dt="2025-08-11T15:39:07.719" v="1705" actId="115"/>
          <ac:spMkLst>
            <pc:docMk/>
            <pc:sldMk cId="3549750676" sldId="256"/>
            <ac:spMk id="9" creationId="{F3282BCF-FDCC-530C-12E5-00E56A194D0B}"/>
          </ac:spMkLst>
        </pc:spChg>
        <pc:spChg chg="mod">
          <ac:chgData name="Karen Tong" userId="62923251-6f24-42bd-b644-61bed8412272" providerId="ADAL" clId="{DC5D1456-0B2A-4EB5-9DEB-6F4FC8E98186}" dt="2025-08-11T15:38:16.427" v="1689" actId="20577"/>
          <ac:spMkLst>
            <pc:docMk/>
            <pc:sldMk cId="3549750676" sldId="256"/>
            <ac:spMk id="10" creationId="{EAC69586-0ECA-3D6D-EFE0-D41B2CA75612}"/>
          </ac:spMkLst>
        </pc:spChg>
        <pc:spChg chg="mod">
          <ac:chgData name="Karen Tong" userId="62923251-6f24-42bd-b644-61bed8412272" providerId="ADAL" clId="{DC5D1456-0B2A-4EB5-9DEB-6F4FC8E98186}" dt="2025-08-11T15:40:26.563" v="1796" actId="6549"/>
          <ac:spMkLst>
            <pc:docMk/>
            <pc:sldMk cId="3549750676" sldId="256"/>
            <ac:spMk id="11" creationId="{6878AEC7-7055-F35C-AFFA-7E1BBA93DCFA}"/>
          </ac:spMkLst>
        </pc:spChg>
        <pc:spChg chg="mod">
          <ac:chgData name="Karen Tong" userId="62923251-6f24-42bd-b644-61bed8412272" providerId="ADAL" clId="{DC5D1456-0B2A-4EB5-9DEB-6F4FC8E98186}" dt="2025-08-11T15:38:38.921" v="1696" actId="20577"/>
          <ac:spMkLst>
            <pc:docMk/>
            <pc:sldMk cId="3549750676" sldId="256"/>
            <ac:spMk id="12" creationId="{600E0117-CFDE-312C-7EE4-1FD039441318}"/>
          </ac:spMkLst>
        </pc:spChg>
        <pc:spChg chg="mod">
          <ac:chgData name="Karen Tong" userId="62923251-6f24-42bd-b644-61bed8412272" providerId="ADAL" clId="{DC5D1456-0B2A-4EB5-9DEB-6F4FC8E98186}" dt="2025-08-11T15:41:24.249" v="1862" actId="6549"/>
          <ac:spMkLst>
            <pc:docMk/>
            <pc:sldMk cId="3549750676" sldId="256"/>
            <ac:spMk id="13" creationId="{3DA9336D-26A3-111A-6E18-88F84A470DE0}"/>
          </ac:spMkLst>
        </pc:spChg>
        <pc:spChg chg="mod">
          <ac:chgData name="Karen Tong" userId="62923251-6f24-42bd-b644-61bed8412272" providerId="ADAL" clId="{DC5D1456-0B2A-4EB5-9DEB-6F4FC8E98186}" dt="2025-08-11T15:38:28.511" v="1692" actId="6549"/>
          <ac:spMkLst>
            <pc:docMk/>
            <pc:sldMk cId="3549750676" sldId="256"/>
            <ac:spMk id="14" creationId="{7F64689D-917F-D09C-C153-F667AC6E95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CE6F97-29C9-412E-8001-1B8E16FF91B7}" type="datetime1">
              <a:rPr lang="en-GB" smtClean="0"/>
              <a:t>11/08/2025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EA41-066E-428B-A966-D5F5F1E61DD0}" type="datetime1">
              <a:rPr lang="en-GB" smtClean="0"/>
              <a:pPr/>
              <a:t>11/08/2025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2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79649C-DC5E-4324-A265-465353507031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177C15-6A12-4800-A81B-8A408231F161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EDC79-1984-4FF1-877E-AA27B26AFFBF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/>
          <a:p>
            <a:pPr rtl="0"/>
            <a:fld id="{44AA0462-8C2A-43E6-8519-D0FA9726403C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61222F-BC32-4ADD-A611-5534CDED9D52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953AE4-63F2-4F8D-BF1C-526A991579C3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0A4425-B972-4AE5-AE70-72137CA16EA3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E9888-398E-4AE4-880F-9BC7F0FB77C4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A3664F-ED38-4828-A8B1-B93F7083BB09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F1F6F9-277A-49AF-B949-58C2B9F39E00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27BA8-8D25-45DD-8A87-369B0086BE6D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37D2D-B6A2-4645-8A03-D8355312AE82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B40CE-9F93-42B4-A37C-87FACBE6F093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EC136D-E2ED-4A69-A98F-15C1320A3B35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8F310A-91C0-4B66-A4F5-AE9F3B7E23B0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380A6E-88D5-4F21-A930-38949E9A84A9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ABAC4-4BC9-4273-83BB-A60EA2356D5C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89F10EC1-1764-4A91-99A2-63871CB121DA}" type="datetime1">
              <a:rPr lang="en-GB" noProof="0" smtClean="0"/>
              <a:t>11/08/2025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0" y="-29509"/>
            <a:ext cx="1219198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282BCF-FDCC-530C-12E5-00E56A194D0B}"/>
              </a:ext>
            </a:extLst>
          </p:cNvPr>
          <p:cNvSpPr/>
          <p:nvPr/>
        </p:nvSpPr>
        <p:spPr>
          <a:xfrm>
            <a:off x="3831092" y="0"/>
            <a:ext cx="43604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Year 3</a:t>
            </a:r>
          </a:p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Water, water everywhere!</a:t>
            </a:r>
          </a:p>
          <a:p>
            <a:pPr algn="ctr"/>
            <a:r>
              <a:rPr lang="en-US" sz="2800" b="1" u="sng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Rivers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69586-0ECA-3D6D-EFE0-D41B2CA75612}"/>
              </a:ext>
            </a:extLst>
          </p:cNvPr>
          <p:cNvSpPr txBox="1"/>
          <p:nvPr/>
        </p:nvSpPr>
        <p:spPr>
          <a:xfrm>
            <a:off x="7429670" y="1665192"/>
            <a:ext cx="202353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Geography</a:t>
            </a:r>
          </a:p>
          <a:p>
            <a:pPr algn="just"/>
            <a:r>
              <a:rPr lang="en-GB" sz="1200" dirty="0"/>
              <a:t>This terms learning journey allows us to explore the key aspects of a river. We will discover more about the water cycle and find out about our local River Medway.</a:t>
            </a:r>
          </a:p>
          <a:p>
            <a:r>
              <a:rPr lang="en-GB" dirty="0"/>
              <a:t>Science</a:t>
            </a:r>
          </a:p>
          <a:p>
            <a:pPr algn="just"/>
            <a:r>
              <a:rPr lang="en-GB" sz="1200" dirty="0"/>
              <a:t>Animals including Humans This unit takes children through six lessons where they learn how to: identify that animals, including humans, need the right types and amount of nutrition, and that they cannot make their own food; they get nutrition from what they eat. They also learn how to identify that humans and some other animals have skeletons and muscles for support, protection and movement.</a:t>
            </a:r>
          </a:p>
          <a:p>
            <a:pPr algn="just"/>
            <a:r>
              <a:rPr lang="en-GB" sz="1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8AEC7-7055-F35C-AFFA-7E1BBA93DCFA}"/>
              </a:ext>
            </a:extLst>
          </p:cNvPr>
          <p:cNvSpPr txBox="1"/>
          <p:nvPr/>
        </p:nvSpPr>
        <p:spPr>
          <a:xfrm>
            <a:off x="4999569" y="1670917"/>
            <a:ext cx="2023533" cy="4985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Computing</a:t>
            </a:r>
          </a:p>
          <a:p>
            <a:pPr algn="just"/>
            <a:r>
              <a:rPr lang="en-GB" sz="1200" dirty="0"/>
              <a:t>Computing systems and Networks We will develop our understanding of digital devices, with an initial focus on inputs, processes, and outputs. Start by comparing digital and non-digital devices, before introducing ourselves to computer networks that include network infrastructure devices like routers and switches.</a:t>
            </a:r>
          </a:p>
          <a:p>
            <a:r>
              <a:rPr lang="en-GB" dirty="0"/>
              <a:t>Music</a:t>
            </a:r>
          </a:p>
          <a:p>
            <a:r>
              <a:rPr lang="en-GB" sz="1200" dirty="0"/>
              <a:t>We will begin our Recorder lessons in which we will learn about musical timing and rhythm, performing as part of a group as well as learning to read basic sheet music</a:t>
            </a:r>
            <a:r>
              <a:rPr lang="en-GB" dirty="0"/>
              <a:t>. </a:t>
            </a:r>
            <a:r>
              <a:rPr lang="en-GB" sz="1200" dirty="0"/>
              <a:t>During singing using the theme of rivers we will use our voices to become a performing choir.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E0117-CFDE-312C-7EE4-1FD039441318}"/>
              </a:ext>
            </a:extLst>
          </p:cNvPr>
          <p:cNvSpPr txBox="1"/>
          <p:nvPr/>
        </p:nvSpPr>
        <p:spPr>
          <a:xfrm>
            <a:off x="142627" y="1670796"/>
            <a:ext cx="202353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latin typeface="Abadi Extra Light" panose="020F0502020204030204" pitchFamily="34" charset="0"/>
              </a:rPr>
              <a:t>RE</a:t>
            </a:r>
          </a:p>
          <a:p>
            <a:pPr algn="just"/>
            <a:r>
              <a:rPr lang="en-GB" sz="1200" dirty="0">
                <a:latin typeface="+mj-lt"/>
              </a:rPr>
              <a:t>Using the ‘Way and the Truth and the Life’ scheme we will be  exploring ‘The Christian Family’. We will begin by understanding what it means to be part of a family; we will use the example of the Holy Family to help us with this. We will then broaden this to learning about the wider ‘Christian Family’. </a:t>
            </a:r>
          </a:p>
          <a:p>
            <a:r>
              <a:rPr lang="en-GB" b="1" dirty="0">
                <a:latin typeface="Abadi Extra Light" panose="020F0502020204030204" pitchFamily="34" charset="0"/>
              </a:rPr>
              <a:t>Maths </a:t>
            </a:r>
          </a:p>
          <a:p>
            <a:pPr algn="just"/>
            <a:r>
              <a:rPr lang="en-GB" sz="1200" dirty="0"/>
              <a:t>This Term, we will cover the following topics: </a:t>
            </a:r>
          </a:p>
          <a:p>
            <a:pPr algn="just"/>
            <a:r>
              <a:rPr lang="en-GB" sz="1200" dirty="0"/>
              <a:t>• Place Value. </a:t>
            </a:r>
          </a:p>
          <a:p>
            <a:pPr algn="just"/>
            <a:r>
              <a:rPr lang="en-GB" sz="1200" dirty="0"/>
              <a:t>• Addition and Subtraction. </a:t>
            </a:r>
          </a:p>
          <a:p>
            <a:pPr algn="just"/>
            <a:r>
              <a:rPr lang="en-GB" sz="1200" dirty="0"/>
              <a:t>• Multiplication and division.</a:t>
            </a:r>
          </a:p>
          <a:p>
            <a:pPr algn="just"/>
            <a:r>
              <a:rPr lang="en-GB" sz="1200" dirty="0">
                <a:latin typeface="Abadi Extra Light" panose="020F0502020204030204" pitchFamily="34" charset="0"/>
              </a:rPr>
              <a:t>A strong grasp of mental arithmetic will be essential and we will work hard reinforcing number bonds and times tables facts.</a:t>
            </a:r>
          </a:p>
          <a:p>
            <a:pPr algn="just"/>
            <a:endParaRPr lang="en-GB" sz="1200" dirty="0">
              <a:latin typeface="Abadi Extra Light" panose="020F0502020204030204" pitchFamily="34" charset="0"/>
            </a:endParaRPr>
          </a:p>
          <a:p>
            <a:pPr algn="just"/>
            <a:endParaRPr lang="en-GB" sz="1200" dirty="0">
              <a:latin typeface="Abadi Extra Light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9336D-26A3-111A-6E18-88F84A470DE0}"/>
              </a:ext>
            </a:extLst>
          </p:cNvPr>
          <p:cNvSpPr txBox="1"/>
          <p:nvPr/>
        </p:nvSpPr>
        <p:spPr>
          <a:xfrm>
            <a:off x="9810825" y="1670797"/>
            <a:ext cx="202353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English</a:t>
            </a:r>
          </a:p>
          <a:p>
            <a:pPr algn="just"/>
            <a:r>
              <a:rPr lang="en-GB" sz="1200" dirty="0"/>
              <a:t>Enriching ourselves with quality literature on the theme of rivers. Excellent poetry, non-fiction texts and fiction. </a:t>
            </a:r>
          </a:p>
          <a:p>
            <a:pPr algn="just"/>
            <a:r>
              <a:rPr lang="en-GB" sz="1200" dirty="0"/>
              <a:t>This will allow us to </a:t>
            </a:r>
          </a:p>
          <a:p>
            <a:pPr algn="just"/>
            <a:r>
              <a:rPr lang="en-GB" sz="1200" dirty="0"/>
              <a:t>develop our writing and reading skills. We will be continuing to incorporate Grammar, Punctuation and Spelling (</a:t>
            </a:r>
            <a:r>
              <a:rPr lang="en-GB" sz="1200" dirty="0" err="1"/>
              <a:t>GPaS</a:t>
            </a:r>
            <a:r>
              <a:rPr lang="en-GB" sz="1200" dirty="0"/>
              <a:t>), into our lessons through </a:t>
            </a:r>
            <a:r>
              <a:rPr lang="en-GB" sz="1200" dirty="0" err="1"/>
              <a:t>GPaS</a:t>
            </a:r>
            <a:r>
              <a:rPr lang="en-GB" sz="1200" dirty="0"/>
              <a:t> starter activities as well as discreet lessons using </a:t>
            </a:r>
            <a:r>
              <a:rPr lang="en-GB" sz="1200" dirty="0" err="1"/>
              <a:t>EdShed</a:t>
            </a:r>
            <a:r>
              <a:rPr lang="en-GB" sz="1200" dirty="0"/>
              <a:t>. </a:t>
            </a:r>
          </a:p>
          <a:p>
            <a:r>
              <a:rPr lang="en-GB" dirty="0"/>
              <a:t>French</a:t>
            </a:r>
          </a:p>
          <a:p>
            <a:pPr algn="just"/>
            <a:r>
              <a:rPr lang="en-GB" sz="1200" dirty="0"/>
              <a:t>As we start to learn this new modern language. We explore the French numbers, greetings</a:t>
            </a:r>
            <a:r>
              <a:rPr lang="en-GB" sz="1200"/>
              <a:t>, introductions,  </a:t>
            </a:r>
            <a:r>
              <a:rPr lang="en-GB" sz="1200" dirty="0"/>
              <a:t>colours, pronunciation of the alphabet and start to learn a little about French culture and traditions. </a:t>
            </a:r>
          </a:p>
          <a:p>
            <a:pPr algn="just"/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64689D-917F-D09C-C153-F667AC6E9596}"/>
              </a:ext>
            </a:extLst>
          </p:cNvPr>
          <p:cNvSpPr txBox="1"/>
          <p:nvPr/>
        </p:nvSpPr>
        <p:spPr>
          <a:xfrm>
            <a:off x="2599804" y="1665192"/>
            <a:ext cx="202353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Art and Design Tec</a:t>
            </a:r>
          </a:p>
          <a:p>
            <a:pPr algn="just"/>
            <a:r>
              <a:rPr lang="en-GB" sz="1200" dirty="0"/>
              <a:t>In Art this term, we will be designing and creating artwork inspired by rivers. We will use a range of medium to do this including pencil drawings, chalk and pastels. </a:t>
            </a:r>
          </a:p>
          <a:p>
            <a:pPr algn="just"/>
            <a:r>
              <a:rPr lang="en-GB" sz="1200" dirty="0"/>
              <a:t>In Design Tec we will researching local bridges and explore the design, engineering and materials used to make the bridge strong and stable. </a:t>
            </a:r>
          </a:p>
          <a:p>
            <a:r>
              <a:rPr lang="en-GB" dirty="0"/>
              <a:t>PE</a:t>
            </a:r>
          </a:p>
          <a:p>
            <a:pPr algn="just"/>
            <a:r>
              <a:rPr lang="en-GB" sz="1200" dirty="0"/>
              <a:t>This term we will exploring invasion games such as Hockey and Football. We will develop our understanding of using space when operating as part of a team, as well as improving key skills such aa dribbling, passing and shooting. 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700_TF77929380.potx" id="{4E2BD8CB-F9A8-45C3-A5CF-71A3E3EF4193}" vid="{A0F4A4D5-B4BE-476D-98DD-59F48E2DBE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4E4B31907BA4D98048A486B95C903" ma:contentTypeVersion="13" ma:contentTypeDescription="Create a new document." ma:contentTypeScope="" ma:versionID="8ce06d351db301a9ea2c46cc89358f65">
  <xsd:schema xmlns:xsd="http://www.w3.org/2001/XMLSchema" xmlns:xs="http://www.w3.org/2001/XMLSchema" xmlns:p="http://schemas.microsoft.com/office/2006/metadata/properties" xmlns:ns2="e8840b68-a12b-4946-9df3-24c1b586348f" xmlns:ns3="1ff983db-d8bb-4d69-9c3f-95bc51fbc773" targetNamespace="http://schemas.microsoft.com/office/2006/metadata/properties" ma:root="true" ma:fieldsID="cb2d571b63cb75f84588f01531a70f43" ns2:_="" ns3:_="">
    <xsd:import namespace="e8840b68-a12b-4946-9df3-24c1b586348f"/>
    <xsd:import namespace="1ff983db-d8bb-4d69-9c3f-95bc51fbc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40b68-a12b-4946-9df3-24c1b58634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795b073-3873-48ff-8568-821172624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983db-d8bb-4d69-9c3f-95bc51fbc77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738e79-4c54-4d59-9407-e7129b0f307b}" ma:internalName="TaxCatchAll" ma:showField="CatchAllData" ma:web="1ff983db-d8bb-4d69-9c3f-95bc51fbc7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f983db-d8bb-4d69-9c3f-95bc51fbc773" xsi:nil="true"/>
    <lcf76f155ced4ddcb4097134ff3c332f xmlns="e8840b68-a12b-4946-9df3-24c1b58634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4544E6-6083-4040-97F5-87CBE2C36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840b68-a12b-4946-9df3-24c1b586348f"/>
    <ds:schemaRef ds:uri="1ff983db-d8bb-4d69-9c3f-95bc51fbc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1ff983db-d8bb-4d69-9c3f-95bc51fbc773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8840b68-a12b-4946-9df3-24c1b586348f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60</TotalTime>
  <Words>538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 Extra Light</vt:lpstr>
      <vt:lpstr>Arial</vt:lpstr>
      <vt:lpstr>Calibri</vt:lpstr>
      <vt:lpstr>Corbel</vt:lpstr>
      <vt:lpstr>Depth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Tong</dc:creator>
  <cp:lastModifiedBy>Karen Tong</cp:lastModifiedBy>
  <cp:revision>1</cp:revision>
  <dcterms:created xsi:type="dcterms:W3CDTF">2025-08-11T13:20:49Z</dcterms:created>
  <dcterms:modified xsi:type="dcterms:W3CDTF">2025-08-11T15:41:29Z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0x01010066C4E4B31907BA4D98048A486B95C903</vt:lpwstr>
  </property>
  <property fmtid="{D5CDD505-2E9C-101B-9397-08002B2CF9AE}" pid="3" name="MediaServiceImageTags">
    <vt:lpwstr/>
  </property>
</Properties>
</file>